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HK Grotesk" charset="1" panose="00000500000000000000"/>
      <p:regular r:id="rId16"/>
    </p:embeddedFont>
    <p:embeddedFont>
      <p:font typeface="HK Grotesk Italics" charset="1" panose="00000500000000000000"/>
      <p:regular r:id="rId17"/>
    </p:embeddedFont>
    <p:embeddedFont>
      <p:font typeface="Glacial Indifference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6414887"/>
            <a:ext cx="7801192" cy="561081"/>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Balancing Innovation and Responsibility</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4651632" y="3377707"/>
            <a:ext cx="8984736" cy="287978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ARTIFICIAL</a:t>
            </a:r>
          </a:p>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INTELLIGENCE</a:t>
            </a: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7" id="7"/>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028700" y="2910400"/>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ABOUT US</a:t>
            </a:r>
          </a:p>
        </p:txBody>
      </p:sp>
      <p:sp>
        <p:nvSpPr>
          <p:cNvPr name="TextBox 9" id="9"/>
          <p:cNvSpPr txBox="true"/>
          <p:nvPr/>
        </p:nvSpPr>
        <p:spPr>
          <a:xfrm rot="0">
            <a:off x="1028700" y="4280023"/>
            <a:ext cx="7899970" cy="31346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11928743" y="2917220"/>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OUR VISION</a:t>
            </a:r>
          </a:p>
        </p:txBody>
      </p:sp>
      <p:sp>
        <p:nvSpPr>
          <p:cNvPr name="TextBox 6" id="6"/>
          <p:cNvSpPr txBox="true"/>
          <p:nvPr/>
        </p:nvSpPr>
        <p:spPr>
          <a:xfrm rot="0">
            <a:off x="9437529" y="4217006"/>
            <a:ext cx="7821771"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7" id="7"/>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57125" y="2320674"/>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OUR MISSION</a:t>
            </a:r>
          </a:p>
        </p:txBody>
      </p:sp>
      <p:sp>
        <p:nvSpPr>
          <p:cNvPr name="TextBox 6" id="6"/>
          <p:cNvSpPr txBox="true"/>
          <p:nvPr/>
        </p:nvSpPr>
        <p:spPr>
          <a:xfrm rot="0">
            <a:off x="1057125" y="3699822"/>
            <a:ext cx="7402185"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a:t>
            </a:r>
          </a:p>
        </p:txBody>
      </p:sp>
      <p:sp>
        <p:nvSpPr>
          <p:cNvPr name="TextBox 7" id="7"/>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9" id="9"/>
          <p:cNvSpPr txBox="true"/>
          <p:nvPr/>
        </p:nvSpPr>
        <p:spPr>
          <a:xfrm rot="0">
            <a:off x="1028700" y="5927023"/>
            <a:ext cx="7430609"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11928743" y="2917220"/>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PROCESS</a:t>
            </a:r>
          </a:p>
        </p:txBody>
      </p:sp>
      <p:sp>
        <p:nvSpPr>
          <p:cNvPr name="TextBox 9" id="9"/>
          <p:cNvSpPr txBox="true"/>
          <p:nvPr/>
        </p:nvSpPr>
        <p:spPr>
          <a:xfrm rot="0">
            <a:off x="9468675" y="4217006"/>
            <a:ext cx="7790625"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1265720" y="4661285"/>
            <a:ext cx="7137191" cy="2924364"/>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5755227" y="2373494"/>
            <a:ext cx="6777546" cy="1520968"/>
          </a:xfrm>
          <a:prstGeom prst="rect">
            <a:avLst/>
          </a:prstGeom>
        </p:spPr>
        <p:txBody>
          <a:bodyPr anchor="t" rtlCol="false" tIns="0" lIns="0" bIns="0" rIns="0">
            <a:spAutoFit/>
          </a:bodyPr>
          <a:lstStyle/>
          <a:p>
            <a:pPr algn="ctr">
              <a:lnSpc>
                <a:spcPts val="11721"/>
              </a:lnSpc>
            </a:pPr>
            <a:r>
              <a:rPr lang="en-US" b="true" sz="10373">
                <a:solidFill>
                  <a:srgbClr val="FFFFFF"/>
                </a:solidFill>
                <a:latin typeface="Glacial Indifference Bold"/>
                <a:ea typeface="Glacial Indifference Bold"/>
                <a:cs typeface="Glacial Indifference Bold"/>
                <a:sym typeface="Glacial Indifference Bold"/>
              </a:rPr>
              <a:t>GOALS</a:t>
            </a: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8" id="8"/>
          <p:cNvSpPr txBox="true"/>
          <p:nvPr/>
        </p:nvSpPr>
        <p:spPr>
          <a:xfrm rot="0">
            <a:off x="9885089" y="4663054"/>
            <a:ext cx="7137191" cy="2924364"/>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340479" y="1009924"/>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TextBox 5" id="5"/>
          <p:cNvSpPr txBox="true"/>
          <p:nvPr/>
        </p:nvSpPr>
        <p:spPr>
          <a:xfrm rot="0">
            <a:off x="10604151" y="2917220"/>
            <a:ext cx="6655149"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INTELLIGENCE</a:t>
            </a:r>
          </a:p>
        </p:txBody>
      </p:sp>
      <p:sp>
        <p:nvSpPr>
          <p:cNvPr name="TextBox 6" id="6"/>
          <p:cNvSpPr txBox="true"/>
          <p:nvPr/>
        </p:nvSpPr>
        <p:spPr>
          <a:xfrm rot="0">
            <a:off x="9403794" y="4217006"/>
            <a:ext cx="7855506"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7" id="7"/>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8" id="8"/>
          <p:cNvSpPr txBox="true"/>
          <p:nvPr/>
        </p:nvSpPr>
        <p:spPr>
          <a:xfrm rot="0">
            <a:off x="1028700" y="2910400"/>
            <a:ext cx="670697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ACHIEVEMENT</a:t>
            </a:r>
          </a:p>
        </p:txBody>
      </p:sp>
      <p:sp>
        <p:nvSpPr>
          <p:cNvPr name="TextBox 9" id="9"/>
          <p:cNvSpPr txBox="true"/>
          <p:nvPr/>
        </p:nvSpPr>
        <p:spPr>
          <a:xfrm rot="0">
            <a:off x="1028700" y="4280023"/>
            <a:ext cx="7899970" cy="31346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false" flipV="false" rot="0">
            <a:off x="2197881" y="1028700"/>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612296" y="5741591"/>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12296" y="6556123"/>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612296" y="7374577"/>
            <a:ext cx="647004" cy="647004"/>
          </a:xfrm>
          <a:custGeom>
            <a:avLst/>
            <a:gdLst/>
            <a:ahLst/>
            <a:cxnLst/>
            <a:rect r="r" b="b" t="t" l="l"/>
            <a:pathLst>
              <a:path h="647004" w="647004">
                <a:moveTo>
                  <a:pt x="0" y="0"/>
                </a:moveTo>
                <a:lnTo>
                  <a:pt x="647004" y="0"/>
                </a:lnTo>
                <a:lnTo>
                  <a:pt x="647004" y="647005"/>
                </a:lnTo>
                <a:lnTo>
                  <a:pt x="0" y="64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612296" y="8193032"/>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0155912" y="4098379"/>
            <a:ext cx="7103388" cy="1045121"/>
          </a:xfrm>
          <a:prstGeom prst="rect">
            <a:avLst/>
          </a:prstGeom>
        </p:spPr>
        <p:txBody>
          <a:bodyPr anchor="t" rtlCol="false" tIns="0" lIns="0" bIns="0" rIns="0">
            <a:spAutoFit/>
          </a:bodyPr>
          <a:lstStyle/>
          <a:p>
            <a:pPr algn="r">
              <a:lnSpc>
                <a:spcPts val="8140"/>
              </a:lnSpc>
            </a:pPr>
            <a:r>
              <a:rPr lang="en-US" b="true" sz="7204">
                <a:solidFill>
                  <a:srgbClr val="FFFFFF"/>
                </a:solidFill>
                <a:latin typeface="Glacial Indifference Bold"/>
                <a:ea typeface="Glacial Indifference Bold"/>
                <a:cs typeface="Glacial Indifference Bold"/>
                <a:sym typeface="Glacial Indifference Bold"/>
              </a:rPr>
              <a:t>CONTACT US</a:t>
            </a:r>
          </a:p>
        </p:txBody>
      </p:sp>
      <p:sp>
        <p:nvSpPr>
          <p:cNvPr name="TextBox 10" id="10"/>
          <p:cNvSpPr txBox="true"/>
          <p:nvPr/>
        </p:nvSpPr>
        <p:spPr>
          <a:xfrm rot="0">
            <a:off x="10700745" y="5626949"/>
            <a:ext cx="5665568" cy="3143301"/>
          </a:xfrm>
          <a:prstGeom prst="rect">
            <a:avLst/>
          </a:prstGeom>
        </p:spPr>
        <p:txBody>
          <a:bodyPr anchor="t" rtlCol="false" tIns="0" lIns="0" bIns="0" rIns="0">
            <a:spAutoFit/>
          </a:bodyPr>
          <a:lstStyle/>
          <a:p>
            <a:pPr algn="r">
              <a:lnSpc>
                <a:spcPts val="6300"/>
              </a:lnSpc>
            </a:pPr>
            <a:r>
              <a:rPr lang="en-US" sz="3500">
                <a:solidFill>
                  <a:srgbClr val="FFFFFF"/>
                </a:solidFill>
                <a:latin typeface="HK Grotesk"/>
                <a:ea typeface="HK Grotesk"/>
                <a:cs typeface="HK Grotesk"/>
                <a:sym typeface="HK Grotesk"/>
              </a:rPr>
              <a:t>+123 456 7890</a:t>
            </a:r>
          </a:p>
          <a:p>
            <a:pPr algn="r">
              <a:lnSpc>
                <a:spcPts val="6300"/>
              </a:lnSpc>
            </a:pPr>
            <a:r>
              <a:rPr lang="en-US" sz="3500">
                <a:solidFill>
                  <a:srgbClr val="FFFFFF"/>
                </a:solidFill>
                <a:latin typeface="HK Grotesk"/>
                <a:ea typeface="HK Grotesk"/>
                <a:cs typeface="HK Grotesk"/>
                <a:sym typeface="HK Grotesk"/>
              </a:rPr>
              <a:t>hello@reallygreatsite.com</a:t>
            </a:r>
          </a:p>
          <a:p>
            <a:pPr algn="r">
              <a:lnSpc>
                <a:spcPts val="6300"/>
              </a:lnSpc>
            </a:pPr>
            <a:r>
              <a:rPr lang="en-US" sz="3500">
                <a:solidFill>
                  <a:srgbClr val="FFFFFF"/>
                </a:solidFill>
                <a:latin typeface="HK Grotesk"/>
                <a:ea typeface="HK Grotesk"/>
                <a:cs typeface="HK Grotesk"/>
                <a:sym typeface="HK Grotesk"/>
              </a:rPr>
              <a:t>www.reallygreatsite.com</a:t>
            </a:r>
          </a:p>
          <a:p>
            <a:pPr algn="r">
              <a:lnSpc>
                <a:spcPts val="6300"/>
              </a:lnSpc>
            </a:pPr>
            <a:r>
              <a:rPr lang="en-US" sz="3500">
                <a:solidFill>
                  <a:srgbClr val="FFFFFF"/>
                </a:solidFill>
                <a:latin typeface="HK Grotesk"/>
                <a:ea typeface="HK Grotesk"/>
                <a:cs typeface="HK Grotesk"/>
                <a:sym typeface="HK Grotesk"/>
              </a:rPr>
              <a:t>123 Anywhere St., Any City </a:t>
            </a:r>
          </a:p>
        </p:txBody>
      </p:sp>
      <p:sp>
        <p:nvSpPr>
          <p:cNvPr name="TextBox 11" id="11"/>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DAGmzI0btCw</dc:identifier>
  <dcterms:modified xsi:type="dcterms:W3CDTF">2011-08-01T06:04:30Z</dcterms:modified>
  <cp:revision>1</cp:revision>
  <dc:title>Blue and Green Modern Artificial Intelligence Presentation</dc:title>
</cp:coreProperties>
</file>